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8463bb2210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8463bb2210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8463bb2210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8463bb2210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844c21460b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844c21460b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844c21460b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844c21460b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8463bb2210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8463bb2210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8463bb2210_0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8463bb2210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847430985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847430985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8463bb2210_0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8463bb2210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8463bb2210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8463bb2210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dark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6.jpg"/><Relationship Id="rId4" Type="http://schemas.openxmlformats.org/officeDocument/2006/relationships/slide" Target="/ppt/slides/slide2.xml"/><Relationship Id="rId11" Type="http://schemas.openxmlformats.org/officeDocument/2006/relationships/slide" Target="/ppt/slides/slide10.xml"/><Relationship Id="rId10" Type="http://schemas.openxmlformats.org/officeDocument/2006/relationships/slide" Target="/ppt/slides/slide9.xml"/><Relationship Id="rId9" Type="http://schemas.openxmlformats.org/officeDocument/2006/relationships/slide" Target="/ppt/slides/slide8.xml"/><Relationship Id="rId5" Type="http://schemas.openxmlformats.org/officeDocument/2006/relationships/slide" Target="/ppt/slides/slide3.xml"/><Relationship Id="rId6" Type="http://schemas.openxmlformats.org/officeDocument/2006/relationships/slide" Target="/ppt/slides/slide4.xml"/><Relationship Id="rId7" Type="http://schemas.openxmlformats.org/officeDocument/2006/relationships/slide" Target="/ppt/slides/slide5.xml"/><Relationship Id="rId8" Type="http://schemas.openxmlformats.org/officeDocument/2006/relationships/slide" Target="/ppt/slides/slide6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11" Type="http://schemas.openxmlformats.org/officeDocument/2006/relationships/image" Target="../media/image11.png"/><Relationship Id="rId10" Type="http://schemas.openxmlformats.org/officeDocument/2006/relationships/image" Target="../media/image15.png"/><Relationship Id="rId12" Type="http://schemas.openxmlformats.org/officeDocument/2006/relationships/image" Target="../media/image8.png"/><Relationship Id="rId9" Type="http://schemas.openxmlformats.org/officeDocument/2006/relationships/image" Target="../media/image7.png"/><Relationship Id="rId5" Type="http://schemas.openxmlformats.org/officeDocument/2006/relationships/image" Target="../media/image18.png"/><Relationship Id="rId6" Type="http://schemas.openxmlformats.org/officeDocument/2006/relationships/image" Target="../media/image1.png"/><Relationship Id="rId7" Type="http://schemas.openxmlformats.org/officeDocument/2006/relationships/image" Target="../media/image2.png"/><Relationship Id="rId8" Type="http://schemas.openxmlformats.org/officeDocument/2006/relationships/image" Target="../media/image1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362225" y="1291900"/>
            <a:ext cx="4950300" cy="3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400"/>
              <a:buChar char="●"/>
            </a:pPr>
            <a:r>
              <a:rPr lang="en" u="sng">
                <a:solidFill>
                  <a:schemeClr val="hlink"/>
                </a:solidFill>
                <a:hlinkClick action="ppaction://hlinksldjump" r:id="rId4"/>
              </a:rPr>
              <a:t>Image Sort </a:t>
            </a:r>
            <a:endParaRPr>
              <a:solidFill>
                <a:srgbClr val="F3F3F3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400"/>
              <a:buChar char="●"/>
            </a:pPr>
            <a:r>
              <a:rPr lang="en" u="sng">
                <a:solidFill>
                  <a:schemeClr val="hlink"/>
                </a:solidFill>
                <a:hlinkClick action="ppaction://hlinksldjump" r:id="rId5"/>
              </a:rPr>
              <a:t>Image Word Web</a:t>
            </a:r>
            <a:endParaRPr>
              <a:solidFill>
                <a:srgbClr val="F3F3F3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400"/>
              <a:buChar char="●"/>
            </a:pPr>
            <a:r>
              <a:rPr lang="en" u="sng">
                <a:solidFill>
                  <a:schemeClr val="hlink"/>
                </a:solidFill>
                <a:hlinkClick action="ppaction://hlinksldjump" r:id="rId6"/>
              </a:rPr>
              <a:t>Keyword/Who Said That?</a:t>
            </a:r>
            <a:endParaRPr>
              <a:solidFill>
                <a:srgbClr val="F3F3F3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400"/>
              <a:buChar char="●"/>
            </a:pPr>
            <a:r>
              <a:rPr lang="en" u="sng">
                <a:solidFill>
                  <a:schemeClr val="hlink"/>
                </a:solidFill>
                <a:hlinkClick action="ppaction://hlinksldjump" r:id="rId7"/>
              </a:rPr>
              <a:t>Keyword/Who Said That: Reference Material </a:t>
            </a:r>
            <a:endParaRPr>
              <a:solidFill>
                <a:srgbClr val="F3F3F3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400"/>
              <a:buChar char="●"/>
            </a:pPr>
            <a:r>
              <a:rPr lang="en" u="sng">
                <a:solidFill>
                  <a:schemeClr val="hlink"/>
                </a:solidFill>
                <a:hlinkClick action="ppaction://hlinksldjump" r:id="rId8"/>
              </a:rPr>
              <a:t>Challenge Edition: Key Word Activity</a:t>
            </a:r>
            <a:endParaRPr>
              <a:solidFill>
                <a:srgbClr val="F3F3F3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400"/>
              <a:buChar char="●"/>
            </a:pPr>
            <a:r>
              <a:rPr lang="en">
                <a:solidFill>
                  <a:srgbClr val="F3F3F3"/>
                </a:solidFill>
              </a:rPr>
              <a:t>Challenge Edition: Reference Material</a:t>
            </a:r>
            <a:endParaRPr>
              <a:solidFill>
                <a:srgbClr val="F3F3F3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400"/>
              <a:buChar char="○"/>
            </a:pPr>
            <a:r>
              <a:rPr lang="en" u="sng">
                <a:solidFill>
                  <a:schemeClr val="hlink"/>
                </a:solidFill>
                <a:hlinkClick/>
              </a:rPr>
              <a:t>Letter 1</a:t>
            </a:r>
            <a:endParaRPr>
              <a:solidFill>
                <a:srgbClr val="F3F3F3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400"/>
              <a:buChar char="○"/>
            </a:pPr>
            <a:r>
              <a:rPr lang="en" u="sng">
                <a:solidFill>
                  <a:schemeClr val="hlink"/>
                </a:solidFill>
                <a:hlinkClick action="ppaction://hlinksldjump" r:id="rId9"/>
              </a:rPr>
              <a:t>Letter 2</a:t>
            </a:r>
            <a:endParaRPr>
              <a:solidFill>
                <a:srgbClr val="F3F3F3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400"/>
              <a:buChar char="○"/>
            </a:pPr>
            <a:r>
              <a:rPr lang="en" u="sng">
                <a:solidFill>
                  <a:schemeClr val="hlink"/>
                </a:solidFill>
                <a:hlinkClick action="ppaction://hlinksldjump" r:id="rId10"/>
              </a:rPr>
              <a:t>Letter 3</a:t>
            </a:r>
            <a:endParaRPr>
              <a:solidFill>
                <a:srgbClr val="F3F3F3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400"/>
              <a:buChar char="●"/>
            </a:pPr>
            <a:r>
              <a:rPr lang="en" u="sng">
                <a:solidFill>
                  <a:schemeClr val="hlink"/>
                </a:solidFill>
                <a:hlinkClick action="ppaction://hlinksldjump" r:id="rId11"/>
              </a:rPr>
              <a:t>Pillars to Live By</a:t>
            </a:r>
            <a:endParaRPr>
              <a:solidFill>
                <a:srgbClr val="F3F3F3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2"/>
          <p:cNvSpPr txBox="1"/>
          <p:nvPr/>
        </p:nvSpPr>
        <p:spPr>
          <a:xfrm>
            <a:off x="1569625" y="338075"/>
            <a:ext cx="3779100" cy="126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[Type here]</a:t>
            </a:r>
            <a:endParaRPr sz="1200"/>
          </a:p>
        </p:txBody>
      </p:sp>
      <p:sp>
        <p:nvSpPr>
          <p:cNvPr id="119" name="Google Shape;119;p22"/>
          <p:cNvSpPr txBox="1"/>
          <p:nvPr/>
        </p:nvSpPr>
        <p:spPr>
          <a:xfrm>
            <a:off x="1504700" y="2192900"/>
            <a:ext cx="3779100" cy="126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[Type here]</a:t>
            </a:r>
            <a:endParaRPr sz="1200"/>
          </a:p>
        </p:txBody>
      </p:sp>
      <p:sp>
        <p:nvSpPr>
          <p:cNvPr id="120" name="Google Shape;120;p22"/>
          <p:cNvSpPr txBox="1"/>
          <p:nvPr/>
        </p:nvSpPr>
        <p:spPr>
          <a:xfrm>
            <a:off x="1569625" y="3782100"/>
            <a:ext cx="3779100" cy="126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[Type here]</a:t>
            </a:r>
            <a:endParaRPr sz="12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8938" y="3764050"/>
            <a:ext cx="1680900" cy="133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72725" y="1965613"/>
            <a:ext cx="997375" cy="123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97875" y="3773300"/>
            <a:ext cx="1649800" cy="1320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03608" y="1901275"/>
            <a:ext cx="1233742" cy="154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234" y="3858397"/>
            <a:ext cx="997375" cy="12355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-218287" y="351625"/>
            <a:ext cx="1446413" cy="1138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410900" y="351625"/>
            <a:ext cx="1859200" cy="148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-449775" y="1232651"/>
            <a:ext cx="1677900" cy="1339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-149200" y="2571750"/>
            <a:ext cx="1446400" cy="11522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/>
          <p:nvPr/>
        </p:nvSpPr>
        <p:spPr>
          <a:xfrm>
            <a:off x="2559675" y="338075"/>
            <a:ext cx="1738800" cy="105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[Type here] </a:t>
            </a:r>
            <a:endParaRPr sz="1200"/>
          </a:p>
        </p:txBody>
      </p:sp>
      <p:sp>
        <p:nvSpPr>
          <p:cNvPr id="73" name="Google Shape;73;p15"/>
          <p:cNvSpPr txBox="1"/>
          <p:nvPr/>
        </p:nvSpPr>
        <p:spPr>
          <a:xfrm>
            <a:off x="4788775" y="200700"/>
            <a:ext cx="1738800" cy="105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[Type here]</a:t>
            </a:r>
            <a:endParaRPr sz="1200"/>
          </a:p>
        </p:txBody>
      </p:sp>
      <p:sp>
        <p:nvSpPr>
          <p:cNvPr id="74" name="Google Shape;74;p15"/>
          <p:cNvSpPr txBox="1"/>
          <p:nvPr/>
        </p:nvSpPr>
        <p:spPr>
          <a:xfrm>
            <a:off x="3166325" y="1934800"/>
            <a:ext cx="1738800" cy="105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[Type here]</a:t>
            </a:r>
            <a:endParaRPr sz="1200"/>
          </a:p>
        </p:txBody>
      </p:sp>
      <p:sp>
        <p:nvSpPr>
          <p:cNvPr id="75" name="Google Shape;75;p15"/>
          <p:cNvSpPr txBox="1"/>
          <p:nvPr/>
        </p:nvSpPr>
        <p:spPr>
          <a:xfrm>
            <a:off x="5153975" y="1845700"/>
            <a:ext cx="1738800" cy="105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[Type here] </a:t>
            </a:r>
            <a:endParaRPr sz="1200"/>
          </a:p>
        </p:txBody>
      </p:sp>
      <p:sp>
        <p:nvSpPr>
          <p:cNvPr id="76" name="Google Shape;76;p15"/>
          <p:cNvSpPr txBox="1"/>
          <p:nvPr/>
        </p:nvSpPr>
        <p:spPr>
          <a:xfrm>
            <a:off x="1116700" y="2263750"/>
            <a:ext cx="1738800" cy="105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[Type here] </a:t>
            </a:r>
            <a:endParaRPr sz="1200"/>
          </a:p>
        </p:txBody>
      </p:sp>
      <p:sp>
        <p:nvSpPr>
          <p:cNvPr id="77" name="Google Shape;77;p15"/>
          <p:cNvSpPr txBox="1"/>
          <p:nvPr/>
        </p:nvSpPr>
        <p:spPr>
          <a:xfrm>
            <a:off x="146225" y="3526950"/>
            <a:ext cx="1738800" cy="105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[Type here] </a:t>
            </a:r>
            <a:endParaRPr sz="1200"/>
          </a:p>
        </p:txBody>
      </p:sp>
      <p:sp>
        <p:nvSpPr>
          <p:cNvPr id="78" name="Google Shape;78;p15"/>
          <p:cNvSpPr txBox="1"/>
          <p:nvPr/>
        </p:nvSpPr>
        <p:spPr>
          <a:xfrm>
            <a:off x="2278750" y="3800075"/>
            <a:ext cx="1738800" cy="105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[Type here] </a:t>
            </a:r>
            <a:endParaRPr sz="1200"/>
          </a:p>
        </p:txBody>
      </p:sp>
      <p:sp>
        <p:nvSpPr>
          <p:cNvPr id="79" name="Google Shape;79;p15"/>
          <p:cNvSpPr txBox="1"/>
          <p:nvPr/>
        </p:nvSpPr>
        <p:spPr>
          <a:xfrm>
            <a:off x="7212450" y="2571750"/>
            <a:ext cx="1738800" cy="105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[Type here] </a:t>
            </a:r>
            <a:endParaRPr sz="1200"/>
          </a:p>
        </p:txBody>
      </p:sp>
      <p:sp>
        <p:nvSpPr>
          <p:cNvPr id="80" name="Google Shape;80;p15"/>
          <p:cNvSpPr txBox="1"/>
          <p:nvPr/>
        </p:nvSpPr>
        <p:spPr>
          <a:xfrm>
            <a:off x="6640400" y="3935825"/>
            <a:ext cx="1738800" cy="105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[Type here] </a:t>
            </a:r>
            <a:endParaRPr sz="12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/>
          <p:nvPr/>
        </p:nvSpPr>
        <p:spPr>
          <a:xfrm>
            <a:off x="120750" y="1823175"/>
            <a:ext cx="2704500" cy="31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[Type here] </a:t>
            </a:r>
            <a:endParaRPr/>
          </a:p>
        </p:txBody>
      </p:sp>
      <p:sp>
        <p:nvSpPr>
          <p:cNvPr id="86" name="Google Shape;86;p16"/>
          <p:cNvSpPr txBox="1"/>
          <p:nvPr/>
        </p:nvSpPr>
        <p:spPr>
          <a:xfrm>
            <a:off x="2953550" y="1823175"/>
            <a:ext cx="3071400" cy="31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[Type here]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6"/>
          <p:cNvSpPr txBox="1"/>
          <p:nvPr/>
        </p:nvSpPr>
        <p:spPr>
          <a:xfrm>
            <a:off x="6088250" y="1823175"/>
            <a:ext cx="2919000" cy="31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[Type here]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/>
          <p:nvPr/>
        </p:nvSpPr>
        <p:spPr>
          <a:xfrm>
            <a:off x="120750" y="1823175"/>
            <a:ext cx="2704500" cy="31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[Type here]</a:t>
            </a:r>
            <a:endParaRPr/>
          </a:p>
        </p:txBody>
      </p:sp>
      <p:sp>
        <p:nvSpPr>
          <p:cNvPr id="97" name="Google Shape;97;p18"/>
          <p:cNvSpPr txBox="1"/>
          <p:nvPr/>
        </p:nvSpPr>
        <p:spPr>
          <a:xfrm>
            <a:off x="2953550" y="1823175"/>
            <a:ext cx="3071400" cy="31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[Type here]</a:t>
            </a:r>
            <a:endParaRPr/>
          </a:p>
        </p:txBody>
      </p:sp>
      <p:sp>
        <p:nvSpPr>
          <p:cNvPr id="98" name="Google Shape;98;p18"/>
          <p:cNvSpPr txBox="1"/>
          <p:nvPr/>
        </p:nvSpPr>
        <p:spPr>
          <a:xfrm>
            <a:off x="6088250" y="1823175"/>
            <a:ext cx="2919000" cy="31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[Ty</a:t>
            </a:r>
            <a:r>
              <a:rPr lang="en"/>
              <a:t>pe here]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/>
          <p:nvPr/>
        </p:nvSpPr>
        <p:spPr>
          <a:xfrm>
            <a:off x="72275" y="4228025"/>
            <a:ext cx="90102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[Type keywords here]   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0"/>
          <p:cNvSpPr txBox="1"/>
          <p:nvPr/>
        </p:nvSpPr>
        <p:spPr>
          <a:xfrm>
            <a:off x="72275" y="4228025"/>
            <a:ext cx="9010200" cy="9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[Type keywords here]. 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1"/>
          <p:cNvSpPr txBox="1"/>
          <p:nvPr/>
        </p:nvSpPr>
        <p:spPr>
          <a:xfrm>
            <a:off x="72275" y="4228025"/>
            <a:ext cx="9010200" cy="9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[Type keywords here]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